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578"/>
  </p:normalViewPr>
  <p:slideViewPr>
    <p:cSldViewPr snapToGrid="0" snapToObjects="1">
      <p:cViewPr varScale="1">
        <p:scale>
          <a:sx n="49" d="100"/>
          <a:sy n="49" d="100"/>
        </p:scale>
        <p:origin x="2202" y="6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2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1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6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7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4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9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26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03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0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0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91406-3F40-5946-8442-6DB4356F482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85AC-BACF-9D40-9733-94B91EF5B6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6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jones@owlschool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0"/>
            <a:ext cx="7770438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01992" y="2036233"/>
            <a:ext cx="422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Hi! My name is Mrs. Jones. I live in Arlington Heights with my husband, two sons, Declan (13) and Cullen (11) and my dog Max. I love spending time with my family, exercising, and being active. I also volunteer at a local nursing home with Max! I taught PE and Health  for 6 years before taking a break to be home with my kids.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4454" y="4426680"/>
            <a:ext cx="42787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 grew up in  North Arlington Heights. My mom still lives in the house I grew up in! I have 3 brothers all of whom live near me. I was a TOTAL tomboy who loved playing sports especially soccer and football in the front yard and I  LOVED climbing trees.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06839" y="4547044"/>
            <a:ext cx="232913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COLOR</a:t>
            </a:r>
            <a:r>
              <a:rPr lang="en-US" sz="1600" dirty="0"/>
              <a:t>: Blue</a:t>
            </a:r>
          </a:p>
          <a:p>
            <a:r>
              <a:rPr lang="en-US" sz="1600" dirty="0"/>
              <a:t>BOOK: Chasing Excellence</a:t>
            </a:r>
          </a:p>
          <a:p>
            <a:r>
              <a:rPr lang="en-US" sz="1600" dirty="0"/>
              <a:t>SEASON: Summer</a:t>
            </a:r>
          </a:p>
          <a:p>
            <a:r>
              <a:rPr lang="en-US" sz="1600" dirty="0"/>
              <a:t>SPORTS: Hockey/Cross Fit</a:t>
            </a:r>
          </a:p>
          <a:p>
            <a:r>
              <a:rPr lang="en-US" sz="1600" dirty="0"/>
              <a:t>EXERCISE: Lunges/Press</a:t>
            </a:r>
          </a:p>
          <a:p>
            <a:r>
              <a:rPr lang="en-US" sz="1600" dirty="0"/>
              <a:t>MOVIE: Miracle/Rudy</a:t>
            </a:r>
          </a:p>
          <a:p>
            <a:r>
              <a:rPr lang="en-US" sz="1600" dirty="0"/>
              <a:t>DESSERT: Chocolate Cake </a:t>
            </a:r>
          </a:p>
          <a:p>
            <a:r>
              <a:rPr lang="en-US" sz="1600" dirty="0"/>
              <a:t>STORE:  </a:t>
            </a:r>
            <a:r>
              <a:rPr lang="en-US" sz="1600" dirty="0" err="1"/>
              <a:t>Athleta</a:t>
            </a:r>
            <a:endParaRPr lang="en-US" sz="1600" dirty="0"/>
          </a:p>
          <a:p>
            <a:r>
              <a:rPr lang="en-US" sz="1600" dirty="0"/>
              <a:t>ANIMAL: Dog</a:t>
            </a:r>
          </a:p>
          <a:p>
            <a:r>
              <a:rPr lang="en-US" sz="1600" dirty="0"/>
              <a:t>SINGER: Peter Gabriel</a:t>
            </a:r>
          </a:p>
          <a:p>
            <a:r>
              <a:rPr lang="en-US" sz="1600" dirty="0"/>
              <a:t>SONG: Follow You, Follow Me</a:t>
            </a:r>
          </a:p>
          <a:p>
            <a:r>
              <a:rPr lang="en-US" dirty="0"/>
              <a:t>OTHER FAVORITES:</a:t>
            </a:r>
          </a:p>
          <a:p>
            <a:r>
              <a:rPr lang="en-US" dirty="0"/>
              <a:t>Disney World, Hawaii,</a:t>
            </a:r>
          </a:p>
          <a:p>
            <a:r>
              <a:rPr lang="en-US" dirty="0"/>
              <a:t>Going to the Dog Park,</a:t>
            </a:r>
          </a:p>
          <a:p>
            <a:r>
              <a:rPr lang="en-US" dirty="0"/>
              <a:t>The Pool,  Musical Theater, Working Hard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45057" y="6835483"/>
            <a:ext cx="4054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 attended Poe Elementary School, Cooper Junior High School and Buffalo Grove High School where I played varsity soccer for 4 years. I then went to DePaul University where I got my Bachelors  Degree in Education. I also played soccer at DePaul.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37480" y="9231034"/>
            <a:ext cx="241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3"/>
              </a:rPr>
              <a:t>pjones@owlschool.org</a:t>
            </a:r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90113" y="2036233"/>
            <a:ext cx="1647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28" y="1210341"/>
            <a:ext cx="2769699" cy="23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959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255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Jacklyn Vaa</dc:creator>
  <cp:lastModifiedBy>Danielle Kenney</cp:lastModifiedBy>
  <cp:revision>8</cp:revision>
  <dcterms:created xsi:type="dcterms:W3CDTF">2018-08-11T23:09:11Z</dcterms:created>
  <dcterms:modified xsi:type="dcterms:W3CDTF">2019-09-06T14:56:20Z</dcterms:modified>
</cp:coreProperties>
</file>